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9B0966-5FA4-42C7-904E-2362523B0E2F}" type="doc">
      <dgm:prSet loTypeId="urn:microsoft.com/office/officeart/2005/8/layout/chevron1" loCatId="process" qsTypeId="urn:microsoft.com/office/officeart/2005/8/quickstyle/simple3" qsCatId="simple" csTypeId="urn:microsoft.com/office/officeart/2005/8/colors/accent2_2" csCatId="accent2" phldr="1"/>
      <dgm:spPr/>
    </dgm:pt>
    <dgm:pt modelId="{34CF0495-36FD-4B68-8592-82034ADC5691}">
      <dgm:prSet phldrT="[Text]"/>
      <dgm:spPr/>
      <dgm:t>
        <a:bodyPr/>
        <a:lstStyle/>
        <a:p>
          <a:r>
            <a:rPr lang="en-US" dirty="0" smtClean="0"/>
            <a:t>Particles</a:t>
          </a:r>
          <a:endParaRPr lang="en-US" dirty="0"/>
        </a:p>
      </dgm:t>
    </dgm:pt>
    <dgm:pt modelId="{DAADB7B7-76AD-4949-8767-EF98CCF093C0}" type="parTrans" cxnId="{7C2E89BE-FC2C-405E-AA3A-4AA547722771}">
      <dgm:prSet/>
      <dgm:spPr/>
      <dgm:t>
        <a:bodyPr/>
        <a:lstStyle/>
        <a:p>
          <a:endParaRPr lang="en-US"/>
        </a:p>
      </dgm:t>
    </dgm:pt>
    <dgm:pt modelId="{3993DAA4-DA8E-40FB-BEBF-E759694114D1}" type="sibTrans" cxnId="{7C2E89BE-FC2C-405E-AA3A-4AA547722771}">
      <dgm:prSet/>
      <dgm:spPr/>
      <dgm:t>
        <a:bodyPr/>
        <a:lstStyle/>
        <a:p>
          <a:endParaRPr lang="en-US"/>
        </a:p>
      </dgm:t>
    </dgm:pt>
    <dgm:pt modelId="{B9626D15-15BD-4A62-81DC-7F8C65A29B66}">
      <dgm:prSet phldrT="[Text]"/>
      <dgm:spPr/>
      <dgm:t>
        <a:bodyPr/>
        <a:lstStyle/>
        <a:p>
          <a:r>
            <a:rPr lang="en-US" dirty="0" smtClean="0"/>
            <a:t>Elements</a:t>
          </a:r>
          <a:endParaRPr lang="en-US" dirty="0"/>
        </a:p>
      </dgm:t>
    </dgm:pt>
    <dgm:pt modelId="{214EABDF-63BB-4C70-8900-1C0727C86DFA}" type="parTrans" cxnId="{86AC67AD-16AB-4C37-B3E9-B767B4567269}">
      <dgm:prSet/>
      <dgm:spPr/>
      <dgm:t>
        <a:bodyPr/>
        <a:lstStyle/>
        <a:p>
          <a:endParaRPr lang="en-US"/>
        </a:p>
      </dgm:t>
    </dgm:pt>
    <dgm:pt modelId="{D08BF82B-2BB7-444B-A26A-5155BEEF5FC3}" type="sibTrans" cxnId="{86AC67AD-16AB-4C37-B3E9-B767B4567269}">
      <dgm:prSet/>
      <dgm:spPr/>
      <dgm:t>
        <a:bodyPr/>
        <a:lstStyle/>
        <a:p>
          <a:endParaRPr lang="en-US"/>
        </a:p>
      </dgm:t>
    </dgm:pt>
    <dgm:pt modelId="{74D69A6D-1537-4512-A420-8701A265DBA3}">
      <dgm:prSet phldrT="[Text]"/>
      <dgm:spPr/>
      <dgm:t>
        <a:bodyPr/>
        <a:lstStyle/>
        <a:p>
          <a:r>
            <a:rPr lang="en-US" dirty="0" smtClean="0"/>
            <a:t>Molecules</a:t>
          </a:r>
          <a:endParaRPr lang="en-US" dirty="0"/>
        </a:p>
      </dgm:t>
    </dgm:pt>
    <dgm:pt modelId="{F25DCF06-9641-4E29-9035-343E22F645BD}" type="parTrans" cxnId="{1A956EE2-EC71-47A8-9466-F01553F65FED}">
      <dgm:prSet/>
      <dgm:spPr/>
      <dgm:t>
        <a:bodyPr/>
        <a:lstStyle/>
        <a:p>
          <a:endParaRPr lang="en-US"/>
        </a:p>
      </dgm:t>
    </dgm:pt>
    <dgm:pt modelId="{D826D774-5A90-4562-A853-380F9540B18A}" type="sibTrans" cxnId="{1A956EE2-EC71-47A8-9466-F01553F65FED}">
      <dgm:prSet/>
      <dgm:spPr/>
      <dgm:t>
        <a:bodyPr/>
        <a:lstStyle/>
        <a:p>
          <a:endParaRPr lang="en-US"/>
        </a:p>
      </dgm:t>
    </dgm:pt>
    <dgm:pt modelId="{F1A65B3D-6D99-40B3-91F7-826A1505DA24}">
      <dgm:prSet phldrT="[Text]"/>
      <dgm:spPr/>
      <dgm:t>
        <a:bodyPr/>
        <a:lstStyle/>
        <a:p>
          <a:r>
            <a:rPr lang="en-US" dirty="0" smtClean="0"/>
            <a:t>Atoms </a:t>
          </a:r>
          <a:endParaRPr lang="en-US" dirty="0"/>
        </a:p>
      </dgm:t>
    </dgm:pt>
    <dgm:pt modelId="{60FB6D30-3971-476C-8E60-CECE225B8FC3}" type="parTrans" cxnId="{254D0DDF-B367-4B71-909C-BE29A1801B4F}">
      <dgm:prSet/>
      <dgm:spPr/>
      <dgm:t>
        <a:bodyPr/>
        <a:lstStyle/>
        <a:p>
          <a:endParaRPr lang="en-US"/>
        </a:p>
      </dgm:t>
    </dgm:pt>
    <dgm:pt modelId="{1B6FCFCB-FC38-4BD7-BB9C-0EACA6FD7E47}" type="sibTrans" cxnId="{254D0DDF-B367-4B71-909C-BE29A1801B4F}">
      <dgm:prSet/>
      <dgm:spPr/>
      <dgm:t>
        <a:bodyPr/>
        <a:lstStyle/>
        <a:p>
          <a:endParaRPr lang="en-US"/>
        </a:p>
      </dgm:t>
    </dgm:pt>
    <dgm:pt modelId="{2A3CE7D5-4C7E-4440-84DD-402FC2F8B3E2}" type="pres">
      <dgm:prSet presAssocID="{9C9B0966-5FA4-42C7-904E-2362523B0E2F}" presName="Name0" presStyleCnt="0">
        <dgm:presLayoutVars>
          <dgm:dir/>
          <dgm:animLvl val="lvl"/>
          <dgm:resizeHandles val="exact"/>
        </dgm:presLayoutVars>
      </dgm:prSet>
      <dgm:spPr/>
    </dgm:pt>
    <dgm:pt modelId="{DD690437-62B7-4C7C-B9E4-DC8756AC2792}" type="pres">
      <dgm:prSet presAssocID="{34CF0495-36FD-4B68-8592-82034ADC5691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D96E8E-1272-4C8C-9D4D-031AAA21315F}" type="pres">
      <dgm:prSet presAssocID="{3993DAA4-DA8E-40FB-BEBF-E759694114D1}" presName="parTxOnlySpace" presStyleCnt="0"/>
      <dgm:spPr/>
    </dgm:pt>
    <dgm:pt modelId="{0CF0957B-930F-4A65-8B3D-EBC9BAE276C5}" type="pres">
      <dgm:prSet presAssocID="{F1A65B3D-6D99-40B3-91F7-826A1505DA2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1E4B7-3EA4-4563-9B3C-85707D79A0DC}" type="pres">
      <dgm:prSet presAssocID="{1B6FCFCB-FC38-4BD7-BB9C-0EACA6FD7E47}" presName="parTxOnlySpace" presStyleCnt="0"/>
      <dgm:spPr/>
    </dgm:pt>
    <dgm:pt modelId="{42E5A73C-1433-475B-A075-6326389B4AFD}" type="pres">
      <dgm:prSet presAssocID="{B9626D15-15BD-4A62-81DC-7F8C65A29B6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70283E-6618-424C-9DDB-6C02037F71F2}" type="pres">
      <dgm:prSet presAssocID="{D08BF82B-2BB7-444B-A26A-5155BEEF5FC3}" presName="parTxOnlySpace" presStyleCnt="0"/>
      <dgm:spPr/>
    </dgm:pt>
    <dgm:pt modelId="{119C7265-051D-4115-BFA1-E2B5E3B095DE}" type="pres">
      <dgm:prSet presAssocID="{74D69A6D-1537-4512-A420-8701A265DBA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285274-A5D9-4D44-8FBD-36E4687B2734}" type="presOf" srcId="{B9626D15-15BD-4A62-81DC-7F8C65A29B66}" destId="{42E5A73C-1433-475B-A075-6326389B4AFD}" srcOrd="0" destOrd="0" presId="urn:microsoft.com/office/officeart/2005/8/layout/chevron1"/>
    <dgm:cxn modelId="{1B2999D7-4577-41EF-A4C8-9A0DF77E6F24}" type="presOf" srcId="{74D69A6D-1537-4512-A420-8701A265DBA3}" destId="{119C7265-051D-4115-BFA1-E2B5E3B095DE}" srcOrd="0" destOrd="0" presId="urn:microsoft.com/office/officeart/2005/8/layout/chevron1"/>
    <dgm:cxn modelId="{B79611BA-AB20-4218-8438-B5AA50116290}" type="presOf" srcId="{34CF0495-36FD-4B68-8592-82034ADC5691}" destId="{DD690437-62B7-4C7C-B9E4-DC8756AC2792}" srcOrd="0" destOrd="0" presId="urn:microsoft.com/office/officeart/2005/8/layout/chevron1"/>
    <dgm:cxn modelId="{7C2E89BE-FC2C-405E-AA3A-4AA547722771}" srcId="{9C9B0966-5FA4-42C7-904E-2362523B0E2F}" destId="{34CF0495-36FD-4B68-8592-82034ADC5691}" srcOrd="0" destOrd="0" parTransId="{DAADB7B7-76AD-4949-8767-EF98CCF093C0}" sibTransId="{3993DAA4-DA8E-40FB-BEBF-E759694114D1}"/>
    <dgm:cxn modelId="{E225227D-9C70-4424-A2E6-8AE1D049B9F0}" type="presOf" srcId="{9C9B0966-5FA4-42C7-904E-2362523B0E2F}" destId="{2A3CE7D5-4C7E-4440-84DD-402FC2F8B3E2}" srcOrd="0" destOrd="0" presId="urn:microsoft.com/office/officeart/2005/8/layout/chevron1"/>
    <dgm:cxn modelId="{1A956EE2-EC71-47A8-9466-F01553F65FED}" srcId="{9C9B0966-5FA4-42C7-904E-2362523B0E2F}" destId="{74D69A6D-1537-4512-A420-8701A265DBA3}" srcOrd="3" destOrd="0" parTransId="{F25DCF06-9641-4E29-9035-343E22F645BD}" sibTransId="{D826D774-5A90-4562-A853-380F9540B18A}"/>
    <dgm:cxn modelId="{254D0DDF-B367-4B71-909C-BE29A1801B4F}" srcId="{9C9B0966-5FA4-42C7-904E-2362523B0E2F}" destId="{F1A65B3D-6D99-40B3-91F7-826A1505DA24}" srcOrd="1" destOrd="0" parTransId="{60FB6D30-3971-476C-8E60-CECE225B8FC3}" sibTransId="{1B6FCFCB-FC38-4BD7-BB9C-0EACA6FD7E47}"/>
    <dgm:cxn modelId="{F2950A59-222E-40E2-9C86-B86A4CB3EBB2}" type="presOf" srcId="{F1A65B3D-6D99-40B3-91F7-826A1505DA24}" destId="{0CF0957B-930F-4A65-8B3D-EBC9BAE276C5}" srcOrd="0" destOrd="0" presId="urn:microsoft.com/office/officeart/2005/8/layout/chevron1"/>
    <dgm:cxn modelId="{86AC67AD-16AB-4C37-B3E9-B767B4567269}" srcId="{9C9B0966-5FA4-42C7-904E-2362523B0E2F}" destId="{B9626D15-15BD-4A62-81DC-7F8C65A29B66}" srcOrd="2" destOrd="0" parTransId="{214EABDF-63BB-4C70-8900-1C0727C86DFA}" sibTransId="{D08BF82B-2BB7-444B-A26A-5155BEEF5FC3}"/>
    <dgm:cxn modelId="{26CE2F81-15E8-4193-9DFA-6E5543D3D853}" type="presParOf" srcId="{2A3CE7D5-4C7E-4440-84DD-402FC2F8B3E2}" destId="{DD690437-62B7-4C7C-B9E4-DC8756AC2792}" srcOrd="0" destOrd="0" presId="urn:microsoft.com/office/officeart/2005/8/layout/chevron1"/>
    <dgm:cxn modelId="{3E1C9DE1-D80C-40A5-8C49-A657489BB546}" type="presParOf" srcId="{2A3CE7D5-4C7E-4440-84DD-402FC2F8B3E2}" destId="{A6D96E8E-1272-4C8C-9D4D-031AAA21315F}" srcOrd="1" destOrd="0" presId="urn:microsoft.com/office/officeart/2005/8/layout/chevron1"/>
    <dgm:cxn modelId="{5AF5F4A9-D2CE-44E9-B355-2A08501196B8}" type="presParOf" srcId="{2A3CE7D5-4C7E-4440-84DD-402FC2F8B3E2}" destId="{0CF0957B-930F-4A65-8B3D-EBC9BAE276C5}" srcOrd="2" destOrd="0" presId="urn:microsoft.com/office/officeart/2005/8/layout/chevron1"/>
    <dgm:cxn modelId="{67F901F8-EE49-4C20-B2CF-57E5322A5FC8}" type="presParOf" srcId="{2A3CE7D5-4C7E-4440-84DD-402FC2F8B3E2}" destId="{EA01E4B7-3EA4-4563-9B3C-85707D79A0DC}" srcOrd="3" destOrd="0" presId="urn:microsoft.com/office/officeart/2005/8/layout/chevron1"/>
    <dgm:cxn modelId="{6CD016FB-C099-4424-962A-60A1DF9974B1}" type="presParOf" srcId="{2A3CE7D5-4C7E-4440-84DD-402FC2F8B3E2}" destId="{42E5A73C-1433-475B-A075-6326389B4AFD}" srcOrd="4" destOrd="0" presId="urn:microsoft.com/office/officeart/2005/8/layout/chevron1"/>
    <dgm:cxn modelId="{91D4E1D6-F8C0-4869-8281-F2060D325F3C}" type="presParOf" srcId="{2A3CE7D5-4C7E-4440-84DD-402FC2F8B3E2}" destId="{0270283E-6618-424C-9DDB-6C02037F71F2}" srcOrd="5" destOrd="0" presId="urn:microsoft.com/office/officeart/2005/8/layout/chevron1"/>
    <dgm:cxn modelId="{394604A6-6B0A-4027-8565-954F6C62A1EA}" type="presParOf" srcId="{2A3CE7D5-4C7E-4440-84DD-402FC2F8B3E2}" destId="{119C7265-051D-4115-BFA1-E2B5E3B095D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690437-62B7-4C7C-B9E4-DC8756AC2792}">
      <dsp:nvSpPr>
        <dsp:cNvPr id="0" name=""/>
        <dsp:cNvSpPr/>
      </dsp:nvSpPr>
      <dsp:spPr>
        <a:xfrm>
          <a:off x="3463" y="3587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Particles</a:t>
          </a:r>
          <a:endParaRPr lang="en-US" sz="1900" kern="1200" dirty="0"/>
        </a:p>
      </dsp:txBody>
      <dsp:txXfrm>
        <a:off x="406743" y="358720"/>
        <a:ext cx="1209838" cy="806559"/>
      </dsp:txXfrm>
    </dsp:sp>
    <dsp:sp modelId="{0CF0957B-930F-4A65-8B3D-EBC9BAE276C5}">
      <dsp:nvSpPr>
        <dsp:cNvPr id="0" name=""/>
        <dsp:cNvSpPr/>
      </dsp:nvSpPr>
      <dsp:spPr>
        <a:xfrm>
          <a:off x="1818222" y="3587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Atoms </a:t>
          </a:r>
          <a:endParaRPr lang="en-US" sz="1900" kern="1200" dirty="0"/>
        </a:p>
      </dsp:txBody>
      <dsp:txXfrm>
        <a:off x="2221502" y="358720"/>
        <a:ext cx="1209838" cy="806559"/>
      </dsp:txXfrm>
    </dsp:sp>
    <dsp:sp modelId="{42E5A73C-1433-475B-A075-6326389B4AFD}">
      <dsp:nvSpPr>
        <dsp:cNvPr id="0" name=""/>
        <dsp:cNvSpPr/>
      </dsp:nvSpPr>
      <dsp:spPr>
        <a:xfrm>
          <a:off x="3632980" y="3587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Elements</a:t>
          </a:r>
          <a:endParaRPr lang="en-US" sz="1900" kern="1200" dirty="0"/>
        </a:p>
      </dsp:txBody>
      <dsp:txXfrm>
        <a:off x="4036260" y="358720"/>
        <a:ext cx="1209838" cy="806559"/>
      </dsp:txXfrm>
    </dsp:sp>
    <dsp:sp modelId="{119C7265-051D-4115-BFA1-E2B5E3B095DE}">
      <dsp:nvSpPr>
        <dsp:cNvPr id="0" name=""/>
        <dsp:cNvSpPr/>
      </dsp:nvSpPr>
      <dsp:spPr>
        <a:xfrm>
          <a:off x="5447738" y="3587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Molecules</a:t>
          </a:r>
          <a:endParaRPr lang="en-US" sz="1900" kern="1200" dirty="0"/>
        </a:p>
      </dsp:txBody>
      <dsp:txXfrm>
        <a:off x="5851018" y="358720"/>
        <a:ext cx="1209838" cy="80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7FDDEF-7ABF-45A1-860A-D36F294471E4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68CF10-A402-4771-9C08-4E0213466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Atoms – Keep it forever place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762000" y="1600200"/>
          <a:ext cx="7467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95400" y="3276600"/>
            <a:ext cx="6248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An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atom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has small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particles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that make up the atom.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An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element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is made of atoms.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A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substance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is made out of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elements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0600" cy="48737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/>
              <a:t>For any element:</a:t>
            </a:r>
          </a:p>
          <a:p>
            <a:r>
              <a:rPr lang="en-US" sz="2000" dirty="0" smtClean="0"/>
              <a:t>Number of Protons = Atomic Number</a:t>
            </a:r>
          </a:p>
          <a:p>
            <a:r>
              <a:rPr lang="en-US" sz="2000" dirty="0" smtClean="0"/>
              <a:t>Number of Electrons = Number of Protons = Atomic Number</a:t>
            </a:r>
          </a:p>
          <a:p>
            <a:r>
              <a:rPr lang="en-US" sz="2000" dirty="0" smtClean="0"/>
              <a:t>Number of Neutrons = Mass Number - Atomic Number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Example Krypton:</a:t>
            </a:r>
          </a:p>
          <a:p>
            <a:r>
              <a:rPr lang="en-US" sz="2000" dirty="0" smtClean="0"/>
              <a:t>Number of Protons = Atomic Number = 36</a:t>
            </a:r>
          </a:p>
          <a:p>
            <a:r>
              <a:rPr lang="en-US" sz="2000" dirty="0" smtClean="0"/>
              <a:t>Number of Electrons = Number of Protons = Atomic Number = 36</a:t>
            </a:r>
          </a:p>
          <a:p>
            <a:r>
              <a:rPr lang="en-US" sz="2000" dirty="0" smtClean="0"/>
              <a:t>Number of Neutrons = Mass Number - Atomic Number = 84 - 36 = 48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How many Protons, Neutrons, and Electrons?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latin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209800"/>
            <a:ext cx="75438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Mass Number = (Number of Protons) + (Number of Neutrons)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71600" y="3657600"/>
            <a:ext cx="6476999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Number of Protons = Number of Electrons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1594</TotalTime>
  <Words>135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Atoms – Keep it forever place</vt:lpstr>
      <vt:lpstr>PowerPoint Presentation</vt:lpstr>
      <vt:lpstr>PowerPoint Presentation</vt:lpstr>
      <vt:lpstr>How many Protons, Neutrons, and Electrons?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Periodic Table</dc:title>
  <dc:creator>Brandi</dc:creator>
  <cp:lastModifiedBy>Brandi</cp:lastModifiedBy>
  <cp:revision>163</cp:revision>
  <dcterms:created xsi:type="dcterms:W3CDTF">2011-07-31T22:45:22Z</dcterms:created>
  <dcterms:modified xsi:type="dcterms:W3CDTF">2013-07-28T15:15:04Z</dcterms:modified>
</cp:coreProperties>
</file>